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CB2AE"/>
    <a:srgbClr val="00FF00"/>
    <a:srgbClr val="1F3E3A"/>
    <a:srgbClr val="28C2BD"/>
    <a:srgbClr val="FFFFFF"/>
    <a:srgbClr val="283C5D"/>
    <a:srgbClr val="6543A5"/>
    <a:srgbClr val="FAF560"/>
    <a:srgbClr val="B8BF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620"/>
    <p:restoredTop sz="94660"/>
  </p:normalViewPr>
  <p:slideViewPr>
    <p:cSldViewPr>
      <p:cViewPr>
        <p:scale>
          <a:sx n="90" d="100"/>
          <a:sy n="90" d="100"/>
        </p:scale>
        <p:origin x="-2080" y="-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printerSettings" Target="printerSettings/printerSettings1.bin"/><Relationship Id="rId25" Type="http://schemas.openxmlformats.org/officeDocument/2006/relationships/presProps" Target="presProps.xml"/><Relationship Id="rId26" Type="http://schemas.openxmlformats.org/officeDocument/2006/relationships/viewProps" Target="viewProps.xml"/><Relationship Id="rId27" Type="http://schemas.openxmlformats.org/officeDocument/2006/relationships/theme" Target="theme/theme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09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035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6180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71517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048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66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4707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5704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5047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52798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814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986AB-0F4D-4C28-A777-426D60651450}" type="datetimeFigureOut">
              <a:rPr lang="en-US" smtClean="0"/>
              <a:t>2/2/15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ACC8FD-9295-42AF-97AA-6588338FC3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608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emc.com/microsites/tce-experience-analytics/index.htm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yeg\Pictures\Portfolio\KGD_StartPage_meitu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1371599"/>
            <a:ext cx="5486400" cy="388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600200" y="5257800"/>
            <a:ext cx="5486400" cy="457200"/>
          </a:xfrm>
          <a:prstGeom prst="rect">
            <a:avLst/>
          </a:prstGeom>
          <a:solidFill>
            <a:srgbClr val="7CB2A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467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Y1-2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0"/>
            <a:ext cx="6858000" cy="68580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6856420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/>
          </p:cNvPicPr>
          <p:nvPr/>
        </p:nvPicPr>
        <p:blipFill rotWithShape="1">
          <a:blip r:embed="rId2"/>
          <a:srcRect t="13950" b="13704"/>
          <a:stretch/>
        </p:blipFill>
        <p:spPr>
          <a:xfrm>
            <a:off x="1714500" y="1368778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3504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l="1726" t="14197" b="13950"/>
          <a:stretch/>
        </p:blipFill>
        <p:spPr>
          <a:xfrm>
            <a:off x="1763888" y="1382888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7655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t="13950" b="13704"/>
          <a:stretch/>
        </p:blipFill>
        <p:spPr>
          <a:xfrm>
            <a:off x="1714500" y="1368778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95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t="14219" b="13951"/>
          <a:stretch/>
        </p:blipFill>
        <p:spPr>
          <a:xfrm>
            <a:off x="1714500" y="1382889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165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t="13704" b="13704"/>
          <a:stretch/>
        </p:blipFill>
        <p:spPr>
          <a:xfrm>
            <a:off x="1701800" y="1354666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33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t="13704" b="13704"/>
          <a:stretch/>
        </p:blipFill>
        <p:spPr>
          <a:xfrm>
            <a:off x="1701800" y="1354666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2505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/>
          </p:cNvPicPr>
          <p:nvPr/>
        </p:nvPicPr>
        <p:blipFill rotWithShape="1">
          <a:blip r:embed="rId2"/>
          <a:srcRect t="13950" b="13704"/>
          <a:stretch/>
        </p:blipFill>
        <p:spPr>
          <a:xfrm>
            <a:off x="1701800" y="1368778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65950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t="14197" b="14444"/>
          <a:stretch/>
        </p:blipFill>
        <p:spPr>
          <a:xfrm>
            <a:off x="1701800" y="1382889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0624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t="15185" b="12469"/>
          <a:stretch/>
        </p:blipFill>
        <p:spPr>
          <a:xfrm>
            <a:off x="1701800" y="1439332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873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57200" y="304800"/>
            <a:ext cx="8229600" cy="5943600"/>
          </a:xfrm>
          <a:prstGeom prst="rect">
            <a:avLst/>
          </a:prstGeom>
          <a:solidFill>
            <a:srgbClr val="283C5D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711200" y="546100"/>
            <a:ext cx="7518400" cy="5765800"/>
            <a:chOff x="812800" y="546100"/>
            <a:chExt cx="7518400" cy="576580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965" b="97137" l="4899" r="98311">
                          <a14:foregroundMark x1="9459" y1="21366" x2="9459" y2="21366"/>
                          <a14:foregroundMark x1="9966" y1="27974" x2="9966" y2="27974"/>
                          <a14:foregroundMark x1="51182" y1="84361" x2="51182" y2="84361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2800" y="546100"/>
              <a:ext cx="7518400" cy="5765800"/>
            </a:xfrm>
            <a:prstGeom prst="rect">
              <a:avLst/>
            </a:prstGeom>
          </p:spPr>
        </p:pic>
        <p:pic>
          <p:nvPicPr>
            <p:cNvPr id="6" name="Picture 2" descr="C:\Users\yeg\workspace\FSS-KnowledgeDiscover\dist\startpage.bmp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90" r="1323"/>
            <a:stretch/>
          </p:blipFill>
          <p:spPr bwMode="auto">
            <a:xfrm>
              <a:off x="1600200" y="1100560"/>
              <a:ext cx="6172200" cy="3437682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9365975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t="13950" b="13950"/>
          <a:stretch/>
        </p:blipFill>
        <p:spPr>
          <a:xfrm>
            <a:off x="1701800" y="1368778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0766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/>
          </p:cNvPicPr>
          <p:nvPr/>
        </p:nvPicPr>
        <p:blipFill rotWithShape="1">
          <a:blip r:embed="rId2"/>
          <a:srcRect t="13704" b="13704"/>
          <a:stretch/>
        </p:blipFill>
        <p:spPr>
          <a:xfrm>
            <a:off x="1701800" y="1354666"/>
            <a:ext cx="5486400" cy="3965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3280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/>
          </p:cNvPicPr>
          <p:nvPr/>
        </p:nvPicPr>
        <p:blipFill rotWithShape="1">
          <a:blip r:embed="rId2"/>
          <a:srcRect t="13704" b="13210"/>
          <a:stretch/>
        </p:blipFill>
        <p:spPr>
          <a:xfrm>
            <a:off x="1701800" y="1354667"/>
            <a:ext cx="5486400" cy="3959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0302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yeg\workspace\FSS-KnowledgeDiscover\dist\startpage.bmp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0" r="1323"/>
          <a:stretch/>
        </p:blipFill>
        <p:spPr bwMode="auto">
          <a:xfrm>
            <a:off x="2667000" y="1447800"/>
            <a:ext cx="4419600" cy="3541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3423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6000" y="3105835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 </a:t>
            </a:r>
            <a:r>
              <a:rPr lang="en-US" u="sng" dirty="0">
                <a:hlinkClick r:id="rId2"/>
              </a:rPr>
              <a:t>http://www.emc.com/microsites/tce-experience-analytics/index.htm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7548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551"/>
          <a:stretch/>
        </p:blipFill>
        <p:spPr bwMode="auto">
          <a:xfrm>
            <a:off x="838200" y="1295400"/>
            <a:ext cx="7663929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04561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762"/>
          <a:stretch/>
        </p:blipFill>
        <p:spPr bwMode="auto">
          <a:xfrm>
            <a:off x="914400" y="1295400"/>
            <a:ext cx="7543800" cy="4041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368421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39"/>
          <a:stretch/>
        </p:blipFill>
        <p:spPr bwMode="auto">
          <a:xfrm>
            <a:off x="1676400" y="1066800"/>
            <a:ext cx="6089256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5511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4"/>
          <a:stretch/>
        </p:blipFill>
        <p:spPr bwMode="auto">
          <a:xfrm>
            <a:off x="1295400" y="1447800"/>
            <a:ext cx="6272499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953089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301"/>
          <a:stretch/>
        </p:blipFill>
        <p:spPr bwMode="auto">
          <a:xfrm>
            <a:off x="1219200" y="1752600"/>
            <a:ext cx="6722301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961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2300</TotalTime>
  <Words>16</Words>
  <Application>Microsoft Macintosh PowerPoint</Application>
  <PresentationFormat>On-screen Show (4:3)</PresentationFormat>
  <Paragraphs>1</Paragraphs>
  <Slides>22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EMC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EMC</dc:creator>
  <cp:lastModifiedBy>Guiting Ye</cp:lastModifiedBy>
  <cp:revision>25</cp:revision>
  <dcterms:created xsi:type="dcterms:W3CDTF">2015-01-30T20:52:02Z</dcterms:created>
  <dcterms:modified xsi:type="dcterms:W3CDTF">2015-02-04T06:38:29Z</dcterms:modified>
</cp:coreProperties>
</file>